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306" r:id="rId3"/>
    <p:sldId id="313" r:id="rId4"/>
    <p:sldId id="316" r:id="rId5"/>
    <p:sldId id="301" r:id="rId6"/>
    <p:sldId id="310" r:id="rId7"/>
    <p:sldId id="302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92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78487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5816770" cy="374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13"/>
          <p:cNvSpPr/>
          <p:nvPr/>
        </p:nvSpPr>
        <p:spPr>
          <a:xfrm flipV="1">
            <a:off x="2590800" y="2971800"/>
            <a:ext cx="2232176" cy="2286000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rgbClr val="FF9933"/>
          </a:solidFill>
          <a:ln w="25402">
            <a:solidFill>
              <a:srgbClr val="984807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77613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99536"/>
            <a:ext cx="6096000" cy="41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ent Arrow 1"/>
          <p:cNvSpPr/>
          <p:nvPr/>
        </p:nvSpPr>
        <p:spPr>
          <a:xfrm rot="10800000">
            <a:off x="2514600" y="4343398"/>
            <a:ext cx="1371600" cy="1143001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029200" y="381000"/>
            <a:ext cx="2895600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Left-drag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input scripts and files into GWB apps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5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762" y="1981200"/>
            <a:ext cx="561751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0"/>
            <a:ext cx="3241146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ent Arrow 3"/>
          <p:cNvSpPr/>
          <p:nvPr/>
        </p:nvSpPr>
        <p:spPr>
          <a:xfrm rot="10800000">
            <a:off x="2743200" y="1981200"/>
            <a:ext cx="1371600" cy="1600200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419600" y="381000"/>
            <a:ext cx="3657600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Left-drag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thermo and surface reaction datasets into GWB apps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8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53" b="8962"/>
          <a:stretch/>
        </p:blipFill>
        <p:spPr bwMode="auto">
          <a:xfrm>
            <a:off x="4343400" y="3048000"/>
            <a:ext cx="4698482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1437"/>
            <a:ext cx="4132700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573594" y="425245"/>
            <a:ext cx="855406" cy="41295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1" tIns="45701" rIns="91401" bIns="45701" rtlCol="0" anchor="ctr"/>
          <a:lstStyle/>
          <a:p>
            <a:pPr marL="0" marR="0" lvl="0" indent="0" algn="ctr" defTabSz="1007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2917722" y="936524"/>
            <a:ext cx="3613356" cy="2590800"/>
          </a:xfrm>
          <a:prstGeom prst="bentArrow">
            <a:avLst>
              <a:gd name="adj1" fmla="val 14109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676774" y="1352550"/>
            <a:ext cx="4086226" cy="123825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Right-click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and hold a sample header, then drag into another GWB app to fill it with that sample’s data.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4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1"/>
            <a:ext cx="6248399" cy="444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0" b="32264"/>
          <a:stretch/>
        </p:blipFill>
        <p:spPr bwMode="auto">
          <a:xfrm>
            <a:off x="2133601" y="3276600"/>
            <a:ext cx="68294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981200" y="425245"/>
            <a:ext cx="855406" cy="41295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1" tIns="45701" rIns="91401" bIns="45701" rtlCol="0" anchor="ctr"/>
          <a:lstStyle/>
          <a:p>
            <a:pPr marL="0" marR="0" lvl="0" indent="0" algn="ctr" defTabSz="1007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2498623" y="898425"/>
            <a:ext cx="3232354" cy="2286000"/>
          </a:xfrm>
          <a:prstGeom prst="bentArrow">
            <a:avLst>
              <a:gd name="adj1" fmla="val 14109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334000" y="1219200"/>
            <a:ext cx="3476626" cy="108585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Right-drag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samples from one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GSS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spreadsheet to another.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11919" y="3962400"/>
            <a:ext cx="855406" cy="41295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1" tIns="45701" rIns="91401" bIns="45701" rtlCol="0" anchor="ctr"/>
          <a:lstStyle/>
          <a:p>
            <a:pPr marL="0" marR="0" lvl="0" indent="0" algn="ctr" defTabSz="1007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733800" y="4419600"/>
            <a:ext cx="1524000" cy="687183"/>
          </a:xfrm>
          <a:prstGeom prst="wedgeRectCallout">
            <a:avLst>
              <a:gd name="adj1" fmla="val 27587"/>
              <a:gd name="adj2" fmla="val -919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Fill an existing column…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5562600" y="4419599"/>
            <a:ext cx="1524000" cy="687183"/>
          </a:xfrm>
          <a:prstGeom prst="wedgeRectCallout">
            <a:avLst>
              <a:gd name="adj1" fmla="val -29288"/>
              <a:gd name="adj2" fmla="val -919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… or add a new sample</a:t>
            </a:r>
          </a:p>
        </p:txBody>
      </p:sp>
    </p:spTree>
    <p:extLst>
      <p:ext uri="{BB962C8B-B14F-4D97-AF65-F5344CB8AC3E}">
        <p14:creationId xmlns:p14="http://schemas.microsoft.com/office/powerpoint/2010/main" val="56640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1"/>
            <a:ext cx="5257800" cy="490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0" b="32264"/>
          <a:stretch/>
        </p:blipFill>
        <p:spPr bwMode="auto">
          <a:xfrm>
            <a:off x="2133601" y="3276600"/>
            <a:ext cx="68294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0" y="425245"/>
            <a:ext cx="855406" cy="41295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1" tIns="45701" rIns="91401" bIns="45701" rtlCol="0" anchor="ctr"/>
          <a:lstStyle/>
          <a:p>
            <a:pPr algn="ctr" defTabSz="100763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1508023" y="-92175"/>
            <a:ext cx="3232354" cy="4267200"/>
          </a:xfrm>
          <a:prstGeom prst="bentArrow">
            <a:avLst>
              <a:gd name="adj1" fmla="val 9984"/>
              <a:gd name="adj2" fmla="val 18959"/>
              <a:gd name="adj3" fmla="val 21169"/>
              <a:gd name="adj4" fmla="val 42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448300" y="1209675"/>
            <a:ext cx="3476626" cy="108585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Right-drag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 headers to transfer your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Basis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,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, or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 data into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GSS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11919" y="3962400"/>
            <a:ext cx="855406" cy="41295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1" tIns="45701" rIns="91401" bIns="45701" rtlCol="0" anchor="ctr"/>
          <a:lstStyle/>
          <a:p>
            <a:pPr algn="ctr" defTabSz="100763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733800" y="4419600"/>
            <a:ext cx="1524000" cy="687183"/>
          </a:xfrm>
          <a:prstGeom prst="wedgeRectCallout">
            <a:avLst>
              <a:gd name="adj1" fmla="val 27587"/>
              <a:gd name="adj2" fmla="val -919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Fill an existing column…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5562600" y="4419599"/>
            <a:ext cx="1524000" cy="687183"/>
          </a:xfrm>
          <a:prstGeom prst="wedgeRectCallout">
            <a:avLst>
              <a:gd name="adj1" fmla="val -29288"/>
              <a:gd name="adj2" fmla="val -919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… or add a new sample</a:t>
            </a:r>
          </a:p>
        </p:txBody>
      </p:sp>
    </p:spTree>
    <p:extLst>
      <p:ext uri="{BB962C8B-B14F-4D97-AF65-F5344CB8AC3E}">
        <p14:creationId xmlns:p14="http://schemas.microsoft.com/office/powerpoint/2010/main" val="264562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47688"/>
            <a:ext cx="78486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99" b="13535"/>
          <a:stretch/>
        </p:blipFill>
        <p:spPr bwMode="auto">
          <a:xfrm>
            <a:off x="4114800" y="1752602"/>
            <a:ext cx="4803570" cy="49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143000" y="2209800"/>
            <a:ext cx="2133600" cy="809625"/>
          </a:xfrm>
          <a:prstGeom prst="wedgeRectCallout">
            <a:avLst>
              <a:gd name="adj1" fmla="val -29489"/>
              <a:gd name="adj2" fmla="val 82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Left-drag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to reorder your 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analytes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1981200" y="4952999"/>
            <a:ext cx="1905000" cy="16764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3352800"/>
            <a:ext cx="3429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04774" y="133350"/>
            <a:ext cx="3476626" cy="108585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Left-drag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analyte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or sample to rearrange within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GSS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3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1" y="76200"/>
            <a:ext cx="682491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331677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6"/>
          <a:stretch/>
        </p:blipFill>
        <p:spPr bwMode="auto">
          <a:xfrm>
            <a:off x="2057400" y="4114800"/>
            <a:ext cx="684889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38200" y="1371600"/>
            <a:ext cx="3429000" cy="152400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8" tIns="45708" rIns="91418" bIns="45708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Right-drag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dialog box headers to transfer settings from one GWB app to another.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914900" y="2376487"/>
            <a:ext cx="2133600" cy="947738"/>
          </a:xfrm>
          <a:prstGeom prst="wedgeRectCallout">
            <a:avLst>
              <a:gd name="adj1" fmla="val 24595"/>
              <a:gd name="adj2" fmla="val -742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Transfer your Dual porosity settings from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X1t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X2t</a:t>
            </a:r>
          </a:p>
        </p:txBody>
      </p:sp>
      <p:sp>
        <p:nvSpPr>
          <p:cNvPr id="11" name="Oval 10"/>
          <p:cNvSpPr/>
          <p:nvPr/>
        </p:nvSpPr>
        <p:spPr>
          <a:xfrm>
            <a:off x="4343400" y="304800"/>
            <a:ext cx="3276600" cy="533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1" tIns="45692" rIns="91381" bIns="45692" rtlCol="0" anchor="ctr"/>
          <a:lstStyle/>
          <a:p>
            <a:pPr algn="ctr" defTabSz="1007422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5400000">
            <a:off x="5318024" y="1447800"/>
            <a:ext cx="4451552" cy="2438400"/>
          </a:xfrm>
          <a:prstGeom prst="bentArrow">
            <a:avLst>
              <a:gd name="adj1" fmla="val 11156"/>
              <a:gd name="adj2" fmla="val 18959"/>
              <a:gd name="adj3" fmla="val 21169"/>
              <a:gd name="adj4" fmla="val 42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spcCol="0"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9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5506</TotalTime>
  <Words>124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Brian Farrell</cp:lastModifiedBy>
  <cp:revision>59</cp:revision>
  <dcterms:created xsi:type="dcterms:W3CDTF">2013-01-25T18:37:22Z</dcterms:created>
  <dcterms:modified xsi:type="dcterms:W3CDTF">2023-07-10T18:52:11Z</dcterms:modified>
</cp:coreProperties>
</file>