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2" r:id="rId2"/>
    <p:sldId id="335" r:id="rId3"/>
    <p:sldId id="336" r:id="rId4"/>
    <p:sldId id="337" r:id="rId5"/>
    <p:sldId id="339" r:id="rId6"/>
    <p:sldId id="34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9A9BF-F726-4EA9-9D11-8CA0A075710D}" v="55" dt="2023-06-12T15:32:10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Stiegman" userId="c17585bb-87e1-48a4-bb24-c1ec8872690d" providerId="ADAL" clId="{7839A9BF-F726-4EA9-9D11-8CA0A075710D}"/>
    <pc:docChg chg="undo custSel addSld delSld modSld sldOrd">
      <pc:chgData name="Matt Stiegman" userId="c17585bb-87e1-48a4-bb24-c1ec8872690d" providerId="ADAL" clId="{7839A9BF-F726-4EA9-9D11-8CA0A075710D}" dt="2023-06-12T15:33:13.557" v="1757" actId="947"/>
      <pc:docMkLst>
        <pc:docMk/>
      </pc:docMkLst>
      <pc:sldChg chg="del">
        <pc:chgData name="Matt Stiegman" userId="c17585bb-87e1-48a4-bb24-c1ec8872690d" providerId="ADAL" clId="{7839A9BF-F726-4EA9-9D11-8CA0A075710D}" dt="2023-06-07T17:49:29.146" v="21" actId="47"/>
        <pc:sldMkLst>
          <pc:docMk/>
          <pc:sldMk cId="3330106319" sldId="334"/>
        </pc:sldMkLst>
      </pc:sldChg>
      <pc:sldChg chg="del">
        <pc:chgData name="Matt Stiegman" userId="c17585bb-87e1-48a4-bb24-c1ec8872690d" providerId="ADAL" clId="{7839A9BF-F726-4EA9-9D11-8CA0A075710D}" dt="2023-06-07T17:46:30.984" v="0" actId="47"/>
        <pc:sldMkLst>
          <pc:docMk/>
          <pc:sldMk cId="3181559607" sldId="335"/>
        </pc:sldMkLst>
      </pc:sldChg>
      <pc:sldChg chg="addSp delSp modSp new mod">
        <pc:chgData name="Matt Stiegman" userId="c17585bb-87e1-48a4-bb24-c1ec8872690d" providerId="ADAL" clId="{7839A9BF-F726-4EA9-9D11-8CA0A075710D}" dt="2023-06-12T15:33:13.557" v="1757" actId="947"/>
        <pc:sldMkLst>
          <pc:docMk/>
          <pc:sldMk cId="4164627543" sldId="335"/>
        </pc:sldMkLst>
        <pc:spChg chg="add mod">
          <ac:chgData name="Matt Stiegman" userId="c17585bb-87e1-48a4-bb24-c1ec8872690d" providerId="ADAL" clId="{7839A9BF-F726-4EA9-9D11-8CA0A075710D}" dt="2023-06-12T15:33:13.557" v="1757" actId="947"/>
          <ac:spMkLst>
            <pc:docMk/>
            <pc:sldMk cId="4164627543" sldId="335"/>
            <ac:spMk id="2" creationId="{C050E872-8634-3F5D-01ED-144CB08AB170}"/>
          </ac:spMkLst>
        </pc:spChg>
        <pc:spChg chg="add mod">
          <ac:chgData name="Matt Stiegman" userId="c17585bb-87e1-48a4-bb24-c1ec8872690d" providerId="ADAL" clId="{7839A9BF-F726-4EA9-9D11-8CA0A075710D}" dt="2023-06-09T17:17:53.687" v="1422" actId="1076"/>
          <ac:spMkLst>
            <pc:docMk/>
            <pc:sldMk cId="4164627543" sldId="335"/>
            <ac:spMk id="4" creationId="{1CFC26C6-12F4-531A-B4CD-D36CC49F6F62}"/>
          </ac:spMkLst>
        </pc:spChg>
        <pc:spChg chg="add del mod">
          <ac:chgData name="Matt Stiegman" userId="c17585bb-87e1-48a4-bb24-c1ec8872690d" providerId="ADAL" clId="{7839A9BF-F726-4EA9-9D11-8CA0A075710D}" dt="2023-06-07T17:53:17.553" v="24" actId="478"/>
          <ac:spMkLst>
            <pc:docMk/>
            <pc:sldMk cId="4164627543" sldId="335"/>
            <ac:spMk id="5" creationId="{76FA56BA-7506-502D-0E1B-621211650610}"/>
          </ac:spMkLst>
        </pc:spChg>
        <pc:spChg chg="add del mod">
          <ac:chgData name="Matt Stiegman" userId="c17585bb-87e1-48a4-bb24-c1ec8872690d" providerId="ADAL" clId="{7839A9BF-F726-4EA9-9D11-8CA0A075710D}" dt="2023-06-09T17:17:40.167" v="1418" actId="478"/>
          <ac:spMkLst>
            <pc:docMk/>
            <pc:sldMk cId="4164627543" sldId="335"/>
            <ac:spMk id="6" creationId="{413C7725-6B1A-0762-351D-A5120B0CB562}"/>
          </ac:spMkLst>
        </pc:spChg>
        <pc:spChg chg="add del mod">
          <ac:chgData name="Matt Stiegman" userId="c17585bb-87e1-48a4-bb24-c1ec8872690d" providerId="ADAL" clId="{7839A9BF-F726-4EA9-9D11-8CA0A075710D}" dt="2023-06-08T16:56:58.358" v="57" actId="478"/>
          <ac:spMkLst>
            <pc:docMk/>
            <pc:sldMk cId="4164627543" sldId="335"/>
            <ac:spMk id="7" creationId="{1A64132B-9002-36B3-8C15-E2406B12FC56}"/>
          </ac:spMkLst>
        </pc:spChg>
        <pc:spChg chg="add mod">
          <ac:chgData name="Matt Stiegman" userId="c17585bb-87e1-48a4-bb24-c1ec8872690d" providerId="ADAL" clId="{7839A9BF-F726-4EA9-9D11-8CA0A075710D}" dt="2023-06-09T17:17:33.537" v="1417" actId="1076"/>
          <ac:spMkLst>
            <pc:docMk/>
            <pc:sldMk cId="4164627543" sldId="335"/>
            <ac:spMk id="8" creationId="{74A56B03-BCD0-FD58-9FEB-A272B23127DE}"/>
          </ac:spMkLst>
        </pc:spChg>
        <pc:spChg chg="add del mod">
          <ac:chgData name="Matt Stiegman" userId="c17585bb-87e1-48a4-bb24-c1ec8872690d" providerId="ADAL" clId="{7839A9BF-F726-4EA9-9D11-8CA0A075710D}" dt="2023-06-09T15:41:58.157" v="1252" actId="478"/>
          <ac:spMkLst>
            <pc:docMk/>
            <pc:sldMk cId="4164627543" sldId="335"/>
            <ac:spMk id="9" creationId="{3A5083FD-9C38-CC32-14EA-E1B9B9DAF16E}"/>
          </ac:spMkLst>
        </pc:spChg>
        <pc:picChg chg="add del mod">
          <ac:chgData name="Matt Stiegman" userId="c17585bb-87e1-48a4-bb24-c1ec8872690d" providerId="ADAL" clId="{7839A9BF-F726-4EA9-9D11-8CA0A075710D}" dt="2023-06-08T16:56:22.379" v="49" actId="478"/>
          <ac:picMkLst>
            <pc:docMk/>
            <pc:sldMk cId="4164627543" sldId="335"/>
            <ac:picMk id="3" creationId="{425AA439-47CA-F909-CA26-9CDFCE7DF70E}"/>
          </ac:picMkLst>
        </pc:picChg>
        <pc:picChg chg="add mod ord">
          <ac:chgData name="Matt Stiegman" userId="c17585bb-87e1-48a4-bb24-c1ec8872690d" providerId="ADAL" clId="{7839A9BF-F726-4EA9-9D11-8CA0A075710D}" dt="2023-06-09T17:17:47.136" v="1421" actId="1076"/>
          <ac:picMkLst>
            <pc:docMk/>
            <pc:sldMk cId="4164627543" sldId="335"/>
            <ac:picMk id="5" creationId="{00D08B7E-4C2F-62CA-A73E-1FDD7A0E2DBF}"/>
          </ac:picMkLst>
        </pc:picChg>
      </pc:sldChg>
      <pc:sldChg chg="del">
        <pc:chgData name="Matt Stiegman" userId="c17585bb-87e1-48a4-bb24-c1ec8872690d" providerId="ADAL" clId="{7839A9BF-F726-4EA9-9D11-8CA0A075710D}" dt="2023-06-07T17:46:31.687" v="1" actId="47"/>
        <pc:sldMkLst>
          <pc:docMk/>
          <pc:sldMk cId="53502039" sldId="336"/>
        </pc:sldMkLst>
      </pc:sldChg>
      <pc:sldChg chg="addSp delSp modSp new mod">
        <pc:chgData name="Matt Stiegman" userId="c17585bb-87e1-48a4-bb24-c1ec8872690d" providerId="ADAL" clId="{7839A9BF-F726-4EA9-9D11-8CA0A075710D}" dt="2023-06-09T17:22:44.269" v="1712" actId="1076"/>
        <pc:sldMkLst>
          <pc:docMk/>
          <pc:sldMk cId="533279415" sldId="336"/>
        </pc:sldMkLst>
        <pc:spChg chg="add mod">
          <ac:chgData name="Matt Stiegman" userId="c17585bb-87e1-48a4-bb24-c1ec8872690d" providerId="ADAL" clId="{7839A9BF-F726-4EA9-9D11-8CA0A075710D}" dt="2023-06-09T17:22:44.269" v="1712" actId="1076"/>
          <ac:spMkLst>
            <pc:docMk/>
            <pc:sldMk cId="533279415" sldId="336"/>
            <ac:spMk id="2" creationId="{097C9B11-3AF1-E447-BCB0-A0ADA5AF339B}"/>
          </ac:spMkLst>
        </pc:spChg>
        <pc:spChg chg="add mod">
          <ac:chgData name="Matt Stiegman" userId="c17585bb-87e1-48a4-bb24-c1ec8872690d" providerId="ADAL" clId="{7839A9BF-F726-4EA9-9D11-8CA0A075710D}" dt="2023-06-09T17:22:40.143" v="1711" actId="1076"/>
          <ac:spMkLst>
            <pc:docMk/>
            <pc:sldMk cId="533279415" sldId="336"/>
            <ac:spMk id="6" creationId="{32FE8F61-5231-4870-BD35-F07D6281652B}"/>
          </ac:spMkLst>
        </pc:spChg>
        <pc:spChg chg="add mod">
          <ac:chgData name="Matt Stiegman" userId="c17585bb-87e1-48a4-bb24-c1ec8872690d" providerId="ADAL" clId="{7839A9BF-F726-4EA9-9D11-8CA0A075710D}" dt="2023-06-09T17:22:32.265" v="1709" actId="1076"/>
          <ac:spMkLst>
            <pc:docMk/>
            <pc:sldMk cId="533279415" sldId="336"/>
            <ac:spMk id="7" creationId="{5069F31C-8D77-12D1-59F1-2533892997BD}"/>
          </ac:spMkLst>
        </pc:spChg>
        <pc:spChg chg="add mod">
          <ac:chgData name="Matt Stiegman" userId="c17585bb-87e1-48a4-bb24-c1ec8872690d" providerId="ADAL" clId="{7839A9BF-F726-4EA9-9D11-8CA0A075710D}" dt="2023-06-09T17:22:34.872" v="1710" actId="1076"/>
          <ac:spMkLst>
            <pc:docMk/>
            <pc:sldMk cId="533279415" sldId="336"/>
            <ac:spMk id="10" creationId="{07976FC8-98AF-6C1D-3E67-0EE27E41439C}"/>
          </ac:spMkLst>
        </pc:spChg>
        <pc:spChg chg="add mod">
          <ac:chgData name="Matt Stiegman" userId="c17585bb-87e1-48a4-bb24-c1ec8872690d" providerId="ADAL" clId="{7839A9BF-F726-4EA9-9D11-8CA0A075710D}" dt="2023-06-09T17:22:26.091" v="1708" actId="1076"/>
          <ac:spMkLst>
            <pc:docMk/>
            <pc:sldMk cId="533279415" sldId="336"/>
            <ac:spMk id="11" creationId="{45C7928C-3789-60C5-2A0A-E30F127FFCFA}"/>
          </ac:spMkLst>
        </pc:spChg>
        <pc:spChg chg="add del mod">
          <ac:chgData name="Matt Stiegman" userId="c17585bb-87e1-48a4-bb24-c1ec8872690d" providerId="ADAL" clId="{7839A9BF-F726-4EA9-9D11-8CA0A075710D}" dt="2023-06-09T17:17:57.380" v="1423" actId="478"/>
          <ac:spMkLst>
            <pc:docMk/>
            <pc:sldMk cId="533279415" sldId="336"/>
            <ac:spMk id="12" creationId="{4DE96DEA-04F7-9C7A-963B-7A7E20AF438F}"/>
          </ac:spMkLst>
        </pc:spChg>
        <pc:picChg chg="add del mod">
          <ac:chgData name="Matt Stiegman" userId="c17585bb-87e1-48a4-bb24-c1ec8872690d" providerId="ADAL" clId="{7839A9BF-F726-4EA9-9D11-8CA0A075710D}" dt="2023-06-08T16:58:21.166" v="111" actId="478"/>
          <ac:picMkLst>
            <pc:docMk/>
            <pc:sldMk cId="533279415" sldId="336"/>
            <ac:picMk id="3" creationId="{DE3E486A-3D14-44A6-88D0-4FE232252ABC}"/>
          </ac:picMkLst>
        </pc:picChg>
        <pc:picChg chg="add mod ord modCrop">
          <ac:chgData name="Matt Stiegman" userId="c17585bb-87e1-48a4-bb24-c1ec8872690d" providerId="ADAL" clId="{7839A9BF-F726-4EA9-9D11-8CA0A075710D}" dt="2023-06-09T17:22:23.723" v="1707" actId="1076"/>
          <ac:picMkLst>
            <pc:docMk/>
            <pc:sldMk cId="533279415" sldId="336"/>
            <ac:picMk id="4" creationId="{B4C103CD-58EF-3A7E-61AB-77BFF1B6DD63}"/>
          </ac:picMkLst>
        </pc:picChg>
        <pc:picChg chg="add del mod">
          <ac:chgData name="Matt Stiegman" userId="c17585bb-87e1-48a4-bb24-c1ec8872690d" providerId="ADAL" clId="{7839A9BF-F726-4EA9-9D11-8CA0A075710D}" dt="2023-06-08T16:57:52.605" v="101" actId="478"/>
          <ac:picMkLst>
            <pc:docMk/>
            <pc:sldMk cId="533279415" sldId="336"/>
            <ac:picMk id="5" creationId="{BC93A9D5-EBF4-B29E-4335-00E3153AEC62}"/>
          </ac:picMkLst>
        </pc:picChg>
        <pc:picChg chg="add mod ord modCrop">
          <ac:chgData name="Matt Stiegman" userId="c17585bb-87e1-48a4-bb24-c1ec8872690d" providerId="ADAL" clId="{7839A9BF-F726-4EA9-9D11-8CA0A075710D}" dt="2023-06-09T17:22:20.868" v="1706" actId="1076"/>
          <ac:picMkLst>
            <pc:docMk/>
            <pc:sldMk cId="533279415" sldId="336"/>
            <ac:picMk id="9" creationId="{965FDF24-F0FD-E3BF-2AE1-7BB5EA61BDB9}"/>
          </ac:picMkLst>
        </pc:picChg>
      </pc:sldChg>
      <pc:sldChg chg="del">
        <pc:chgData name="Matt Stiegman" userId="c17585bb-87e1-48a4-bb24-c1ec8872690d" providerId="ADAL" clId="{7839A9BF-F726-4EA9-9D11-8CA0A075710D}" dt="2023-06-07T17:46:32.171" v="2" actId="47"/>
        <pc:sldMkLst>
          <pc:docMk/>
          <pc:sldMk cId="439429420" sldId="337"/>
        </pc:sldMkLst>
      </pc:sldChg>
      <pc:sldChg chg="addSp modSp new mod">
        <pc:chgData name="Matt Stiegman" userId="c17585bb-87e1-48a4-bb24-c1ec8872690d" providerId="ADAL" clId="{7839A9BF-F726-4EA9-9D11-8CA0A075710D}" dt="2023-06-09T16:01:48.450" v="1411" actId="1076"/>
        <pc:sldMkLst>
          <pc:docMk/>
          <pc:sldMk cId="2100148574" sldId="337"/>
        </pc:sldMkLst>
        <pc:spChg chg="add mod">
          <ac:chgData name="Matt Stiegman" userId="c17585bb-87e1-48a4-bb24-c1ec8872690d" providerId="ADAL" clId="{7839A9BF-F726-4EA9-9D11-8CA0A075710D}" dt="2023-06-09T15:53:28.808" v="1263" actId="1076"/>
          <ac:spMkLst>
            <pc:docMk/>
            <pc:sldMk cId="2100148574" sldId="337"/>
            <ac:spMk id="4" creationId="{312C5A3C-E735-397A-0A75-9BF595709DC2}"/>
          </ac:spMkLst>
        </pc:spChg>
        <pc:spChg chg="add mod">
          <ac:chgData name="Matt Stiegman" userId="c17585bb-87e1-48a4-bb24-c1ec8872690d" providerId="ADAL" clId="{7839A9BF-F726-4EA9-9D11-8CA0A075710D}" dt="2023-06-09T15:53:17.530" v="1261" actId="1076"/>
          <ac:spMkLst>
            <pc:docMk/>
            <pc:sldMk cId="2100148574" sldId="337"/>
            <ac:spMk id="5" creationId="{5941B824-048F-BB3D-BBB2-7DC8779F75A4}"/>
          </ac:spMkLst>
        </pc:spChg>
        <pc:spChg chg="add mod">
          <ac:chgData name="Matt Stiegman" userId="c17585bb-87e1-48a4-bb24-c1ec8872690d" providerId="ADAL" clId="{7839A9BF-F726-4EA9-9D11-8CA0A075710D}" dt="2023-06-09T16:01:48.450" v="1411" actId="1076"/>
          <ac:spMkLst>
            <pc:docMk/>
            <pc:sldMk cId="2100148574" sldId="337"/>
            <ac:spMk id="6" creationId="{F6E346D7-7596-2440-B14E-24FF3F120B4B}"/>
          </ac:spMkLst>
        </pc:spChg>
        <pc:picChg chg="add mod">
          <ac:chgData name="Matt Stiegman" userId="c17585bb-87e1-48a4-bb24-c1ec8872690d" providerId="ADAL" clId="{7839A9BF-F726-4EA9-9D11-8CA0A075710D}" dt="2023-06-09T15:53:12.328" v="1260" actId="1076"/>
          <ac:picMkLst>
            <pc:docMk/>
            <pc:sldMk cId="2100148574" sldId="337"/>
            <ac:picMk id="3" creationId="{6E869EA3-2527-5F9D-FD8A-28537BCE62F3}"/>
          </ac:picMkLst>
        </pc:picChg>
      </pc:sldChg>
      <pc:sldChg chg="addSp delSp modSp new del mod">
        <pc:chgData name="Matt Stiegman" userId="c17585bb-87e1-48a4-bb24-c1ec8872690d" providerId="ADAL" clId="{7839A9BF-F726-4EA9-9D11-8CA0A075710D}" dt="2023-06-09T15:54:32.659" v="1267" actId="47"/>
        <pc:sldMkLst>
          <pc:docMk/>
          <pc:sldMk cId="910024223" sldId="338"/>
        </pc:sldMkLst>
        <pc:spChg chg="add mod">
          <ac:chgData name="Matt Stiegman" userId="c17585bb-87e1-48a4-bb24-c1ec8872690d" providerId="ADAL" clId="{7839A9BF-F726-4EA9-9D11-8CA0A075710D}" dt="2023-06-09T15:53:37.396" v="1265" actId="1076"/>
          <ac:spMkLst>
            <pc:docMk/>
            <pc:sldMk cId="910024223" sldId="338"/>
            <ac:spMk id="4" creationId="{D63B49F5-F0C0-C172-95C6-4BD8901176FD}"/>
          </ac:spMkLst>
        </pc:spChg>
        <pc:spChg chg="add mod">
          <ac:chgData name="Matt Stiegman" userId="c17585bb-87e1-48a4-bb24-c1ec8872690d" providerId="ADAL" clId="{7839A9BF-F726-4EA9-9D11-8CA0A075710D}" dt="2023-06-08T17:21:14.197" v="627" actId="1076"/>
          <ac:spMkLst>
            <pc:docMk/>
            <pc:sldMk cId="910024223" sldId="338"/>
            <ac:spMk id="5" creationId="{AAA1F088-2106-5210-7659-CB23B31B4E06}"/>
          </ac:spMkLst>
        </pc:spChg>
        <pc:spChg chg="add del mod">
          <ac:chgData name="Matt Stiegman" userId="c17585bb-87e1-48a4-bb24-c1ec8872690d" providerId="ADAL" clId="{7839A9BF-F726-4EA9-9D11-8CA0A075710D}" dt="2023-06-09T15:53:55.973" v="1266" actId="478"/>
          <ac:spMkLst>
            <pc:docMk/>
            <pc:sldMk cId="910024223" sldId="338"/>
            <ac:spMk id="10" creationId="{6AD3EAE5-8C7B-A800-DB07-221EC6F8359A}"/>
          </ac:spMkLst>
        </pc:spChg>
        <pc:spChg chg="add mod">
          <ac:chgData name="Matt Stiegman" userId="c17585bb-87e1-48a4-bb24-c1ec8872690d" providerId="ADAL" clId="{7839A9BF-F726-4EA9-9D11-8CA0A075710D}" dt="2023-06-08T17:21:21.381" v="629" actId="1076"/>
          <ac:spMkLst>
            <pc:docMk/>
            <pc:sldMk cId="910024223" sldId="338"/>
            <ac:spMk id="11" creationId="{10456153-0116-5982-1289-42496F2CE3F6}"/>
          </ac:spMkLst>
        </pc:spChg>
        <pc:picChg chg="add del mod">
          <ac:chgData name="Matt Stiegman" userId="c17585bb-87e1-48a4-bb24-c1ec8872690d" providerId="ADAL" clId="{7839A9BF-F726-4EA9-9D11-8CA0A075710D}" dt="2023-06-08T17:16:11.323" v="565" actId="478"/>
          <ac:picMkLst>
            <pc:docMk/>
            <pc:sldMk cId="910024223" sldId="338"/>
            <ac:picMk id="3" creationId="{8C8AA793-5FFB-E6EA-D07F-0FFCFCA394E7}"/>
          </ac:picMkLst>
        </pc:picChg>
        <pc:picChg chg="add del mod ord">
          <ac:chgData name="Matt Stiegman" userId="c17585bb-87e1-48a4-bb24-c1ec8872690d" providerId="ADAL" clId="{7839A9BF-F726-4EA9-9D11-8CA0A075710D}" dt="2023-06-08T17:20:48.764" v="620" actId="478"/>
          <ac:picMkLst>
            <pc:docMk/>
            <pc:sldMk cId="910024223" sldId="338"/>
            <ac:picMk id="7" creationId="{6E776908-FD0C-FCFB-231E-8F63F5620FE7}"/>
          </ac:picMkLst>
        </pc:picChg>
        <pc:picChg chg="add mod">
          <ac:chgData name="Matt Stiegman" userId="c17585bb-87e1-48a4-bb24-c1ec8872690d" providerId="ADAL" clId="{7839A9BF-F726-4EA9-9D11-8CA0A075710D}" dt="2023-06-08T17:21:19.365" v="628" actId="1076"/>
          <ac:picMkLst>
            <pc:docMk/>
            <pc:sldMk cId="910024223" sldId="338"/>
            <ac:picMk id="9" creationId="{A1972EA0-9F11-9948-C700-EE856A920D9D}"/>
          </ac:picMkLst>
        </pc:picChg>
        <pc:picChg chg="add mod ord">
          <ac:chgData name="Matt Stiegman" userId="c17585bb-87e1-48a4-bb24-c1ec8872690d" providerId="ADAL" clId="{7839A9BF-F726-4EA9-9D11-8CA0A075710D}" dt="2023-06-08T17:21:04.865" v="625" actId="1076"/>
          <ac:picMkLst>
            <pc:docMk/>
            <pc:sldMk cId="910024223" sldId="338"/>
            <ac:picMk id="13" creationId="{E3F3F07F-8B71-B456-16CB-A0BF3382A52C}"/>
          </ac:picMkLst>
        </pc:picChg>
      </pc:sldChg>
      <pc:sldChg chg="del">
        <pc:chgData name="Matt Stiegman" userId="c17585bb-87e1-48a4-bb24-c1ec8872690d" providerId="ADAL" clId="{7839A9BF-F726-4EA9-9D11-8CA0A075710D}" dt="2023-06-07T17:46:32.546" v="3" actId="47"/>
        <pc:sldMkLst>
          <pc:docMk/>
          <pc:sldMk cId="1773662925" sldId="338"/>
        </pc:sldMkLst>
      </pc:sldChg>
      <pc:sldChg chg="addSp delSp modSp new mod">
        <pc:chgData name="Matt Stiegman" userId="c17585bb-87e1-48a4-bb24-c1ec8872690d" providerId="ADAL" clId="{7839A9BF-F726-4EA9-9D11-8CA0A075710D}" dt="2023-06-09T17:23:41.469" v="1724" actId="1076"/>
        <pc:sldMkLst>
          <pc:docMk/>
          <pc:sldMk cId="372475727" sldId="339"/>
        </pc:sldMkLst>
        <pc:spChg chg="add mod">
          <ac:chgData name="Matt Stiegman" userId="c17585bb-87e1-48a4-bb24-c1ec8872690d" providerId="ADAL" clId="{7839A9BF-F726-4EA9-9D11-8CA0A075710D}" dt="2023-06-09T17:23:41.469" v="1724" actId="1076"/>
          <ac:spMkLst>
            <pc:docMk/>
            <pc:sldMk cId="372475727" sldId="339"/>
            <ac:spMk id="2" creationId="{07FD7299-C0F3-2B03-D963-409D6B06550D}"/>
          </ac:spMkLst>
        </pc:spChg>
        <pc:spChg chg="add mod">
          <ac:chgData name="Matt Stiegman" userId="c17585bb-87e1-48a4-bb24-c1ec8872690d" providerId="ADAL" clId="{7839A9BF-F726-4EA9-9D11-8CA0A075710D}" dt="2023-06-09T17:23:37.604" v="1723" actId="1076"/>
          <ac:spMkLst>
            <pc:docMk/>
            <pc:sldMk cId="372475727" sldId="339"/>
            <ac:spMk id="4" creationId="{F4BF5C8C-67EF-5020-3158-419FE8A58B82}"/>
          </ac:spMkLst>
        </pc:spChg>
        <pc:spChg chg="add del mod">
          <ac:chgData name="Matt Stiegman" userId="c17585bb-87e1-48a4-bb24-c1ec8872690d" providerId="ADAL" clId="{7839A9BF-F726-4EA9-9D11-8CA0A075710D}" dt="2023-06-09T15:56:22.542" v="1279" actId="478"/>
          <ac:spMkLst>
            <pc:docMk/>
            <pc:sldMk cId="372475727" sldId="339"/>
            <ac:spMk id="5" creationId="{C18394F0-283F-A98C-92AE-513DA4BB2428}"/>
          </ac:spMkLst>
        </pc:spChg>
        <pc:spChg chg="add mod">
          <ac:chgData name="Matt Stiegman" userId="c17585bb-87e1-48a4-bb24-c1ec8872690d" providerId="ADAL" clId="{7839A9BF-F726-4EA9-9D11-8CA0A075710D}" dt="2023-06-09T17:23:17.329" v="1717" actId="1076"/>
          <ac:spMkLst>
            <pc:docMk/>
            <pc:sldMk cId="372475727" sldId="339"/>
            <ac:spMk id="6" creationId="{D9BD43F3-D76B-F5FF-A873-263615C65C06}"/>
          </ac:spMkLst>
        </pc:spChg>
        <pc:spChg chg="add mod">
          <ac:chgData name="Matt Stiegman" userId="c17585bb-87e1-48a4-bb24-c1ec8872690d" providerId="ADAL" clId="{7839A9BF-F726-4EA9-9D11-8CA0A075710D}" dt="2023-06-09T17:23:20.861" v="1718" actId="1076"/>
          <ac:spMkLst>
            <pc:docMk/>
            <pc:sldMk cId="372475727" sldId="339"/>
            <ac:spMk id="7" creationId="{B09EBACF-6984-F47B-79E1-7B5CCCEB6F0D}"/>
          </ac:spMkLst>
        </pc:spChg>
        <pc:spChg chg="add mod">
          <ac:chgData name="Matt Stiegman" userId="c17585bb-87e1-48a4-bb24-c1ec8872690d" providerId="ADAL" clId="{7839A9BF-F726-4EA9-9D11-8CA0A075710D}" dt="2023-06-09T17:23:25.008" v="1719" actId="1076"/>
          <ac:spMkLst>
            <pc:docMk/>
            <pc:sldMk cId="372475727" sldId="339"/>
            <ac:spMk id="8" creationId="{6CB74645-519A-EFE1-B796-CF5298EC17B3}"/>
          </ac:spMkLst>
        </pc:spChg>
        <pc:spChg chg="add mod">
          <ac:chgData name="Matt Stiegman" userId="c17585bb-87e1-48a4-bb24-c1ec8872690d" providerId="ADAL" clId="{7839A9BF-F726-4EA9-9D11-8CA0A075710D}" dt="2023-06-09T17:23:29.533" v="1720" actId="1076"/>
          <ac:spMkLst>
            <pc:docMk/>
            <pc:sldMk cId="372475727" sldId="339"/>
            <ac:spMk id="9" creationId="{8E4AAF62-D52E-546F-A231-77F176A074FB}"/>
          </ac:spMkLst>
        </pc:spChg>
        <pc:picChg chg="add mod">
          <ac:chgData name="Matt Stiegman" userId="c17585bb-87e1-48a4-bb24-c1ec8872690d" providerId="ADAL" clId="{7839A9BF-F726-4EA9-9D11-8CA0A075710D}" dt="2023-06-09T17:23:15.551" v="1716" actId="1076"/>
          <ac:picMkLst>
            <pc:docMk/>
            <pc:sldMk cId="372475727" sldId="339"/>
            <ac:picMk id="3" creationId="{94194630-5BE7-4D4D-ACD9-47B9EEDE370A}"/>
          </ac:picMkLst>
        </pc:picChg>
      </pc:sldChg>
      <pc:sldChg chg="del">
        <pc:chgData name="Matt Stiegman" userId="c17585bb-87e1-48a4-bb24-c1ec8872690d" providerId="ADAL" clId="{7839A9BF-F726-4EA9-9D11-8CA0A075710D}" dt="2023-06-07T17:46:32.968" v="4" actId="47"/>
        <pc:sldMkLst>
          <pc:docMk/>
          <pc:sldMk cId="3866275617" sldId="339"/>
        </pc:sldMkLst>
      </pc:sldChg>
      <pc:sldChg chg="del">
        <pc:chgData name="Matt Stiegman" userId="c17585bb-87e1-48a4-bb24-c1ec8872690d" providerId="ADAL" clId="{7839A9BF-F726-4EA9-9D11-8CA0A075710D}" dt="2023-06-07T17:46:33.406" v="5" actId="47"/>
        <pc:sldMkLst>
          <pc:docMk/>
          <pc:sldMk cId="3149334658" sldId="340"/>
        </pc:sldMkLst>
      </pc:sldChg>
      <pc:sldChg chg="addSp modSp new del mod">
        <pc:chgData name="Matt Stiegman" userId="c17585bb-87e1-48a4-bb24-c1ec8872690d" providerId="ADAL" clId="{7839A9BF-F726-4EA9-9D11-8CA0A075710D}" dt="2023-06-09T15:55:56.909" v="1269" actId="47"/>
        <pc:sldMkLst>
          <pc:docMk/>
          <pc:sldMk cId="4087884673" sldId="340"/>
        </pc:sldMkLst>
        <pc:spChg chg="add mod">
          <ac:chgData name="Matt Stiegman" userId="c17585bb-87e1-48a4-bb24-c1ec8872690d" providerId="ADAL" clId="{7839A9BF-F726-4EA9-9D11-8CA0A075710D}" dt="2023-06-08T17:30:33.936" v="1027" actId="14100"/>
          <ac:spMkLst>
            <pc:docMk/>
            <pc:sldMk cId="4087884673" sldId="340"/>
            <ac:spMk id="2" creationId="{CAF90CFC-D410-9612-6D35-64F314E2697E}"/>
          </ac:spMkLst>
        </pc:spChg>
        <pc:spChg chg="add mod">
          <ac:chgData name="Matt Stiegman" userId="c17585bb-87e1-48a4-bb24-c1ec8872690d" providerId="ADAL" clId="{7839A9BF-F726-4EA9-9D11-8CA0A075710D}" dt="2023-06-08T17:28:59.720" v="850" actId="1076"/>
          <ac:spMkLst>
            <pc:docMk/>
            <pc:sldMk cId="4087884673" sldId="340"/>
            <ac:spMk id="5" creationId="{21D36700-6300-D452-0E52-575541910A47}"/>
          </ac:spMkLst>
        </pc:spChg>
        <pc:spChg chg="add mod">
          <ac:chgData name="Matt Stiegman" userId="c17585bb-87e1-48a4-bb24-c1ec8872690d" providerId="ADAL" clId="{7839A9BF-F726-4EA9-9D11-8CA0A075710D}" dt="2023-06-08T17:29:02.965" v="851" actId="1076"/>
          <ac:spMkLst>
            <pc:docMk/>
            <pc:sldMk cId="4087884673" sldId="340"/>
            <ac:spMk id="6" creationId="{531FBDD7-C28F-C915-C78D-4405CC689AB7}"/>
          </ac:spMkLst>
        </pc:spChg>
        <pc:spChg chg="add mod">
          <ac:chgData name="Matt Stiegman" userId="c17585bb-87e1-48a4-bb24-c1ec8872690d" providerId="ADAL" clId="{7839A9BF-F726-4EA9-9D11-8CA0A075710D}" dt="2023-06-08T17:29:54.045" v="997" actId="1076"/>
          <ac:spMkLst>
            <pc:docMk/>
            <pc:sldMk cId="4087884673" sldId="340"/>
            <ac:spMk id="7" creationId="{32364741-EC85-20EA-4C30-9BD4BC69323C}"/>
          </ac:spMkLst>
        </pc:spChg>
        <pc:picChg chg="add mod">
          <ac:chgData name="Matt Stiegman" userId="c17585bb-87e1-48a4-bb24-c1ec8872690d" providerId="ADAL" clId="{7839A9BF-F726-4EA9-9D11-8CA0A075710D}" dt="2023-06-08T17:28:56.945" v="849" actId="1076"/>
          <ac:picMkLst>
            <pc:docMk/>
            <pc:sldMk cId="4087884673" sldId="340"/>
            <ac:picMk id="4" creationId="{4D9DCF81-7B67-A006-D8F2-9A4DEFD7C4BD}"/>
          </ac:picMkLst>
        </pc:picChg>
      </pc:sldChg>
      <pc:sldChg chg="addSp delSp modSp new mod">
        <pc:chgData name="Matt Stiegman" userId="c17585bb-87e1-48a4-bb24-c1ec8872690d" providerId="ADAL" clId="{7839A9BF-F726-4EA9-9D11-8CA0A075710D}" dt="2023-06-09T16:01:58.715" v="1412" actId="1076"/>
        <pc:sldMkLst>
          <pc:docMk/>
          <pc:sldMk cId="808090898" sldId="341"/>
        </pc:sldMkLst>
        <pc:spChg chg="add mod">
          <ac:chgData name="Matt Stiegman" userId="c17585bb-87e1-48a4-bb24-c1ec8872690d" providerId="ADAL" clId="{7839A9BF-F726-4EA9-9D11-8CA0A075710D}" dt="2023-06-09T16:01:58.715" v="1412" actId="1076"/>
          <ac:spMkLst>
            <pc:docMk/>
            <pc:sldMk cId="808090898" sldId="341"/>
            <ac:spMk id="2" creationId="{67D6AAEB-4420-9A40-DBE2-DEBE796A0724}"/>
          </ac:spMkLst>
        </pc:spChg>
        <pc:spChg chg="add del mod">
          <ac:chgData name="Matt Stiegman" userId="c17585bb-87e1-48a4-bb24-c1ec8872690d" providerId="ADAL" clId="{7839A9BF-F726-4EA9-9D11-8CA0A075710D}" dt="2023-06-09T15:58:45.314" v="1323" actId="478"/>
          <ac:spMkLst>
            <pc:docMk/>
            <pc:sldMk cId="808090898" sldId="341"/>
            <ac:spMk id="5" creationId="{99E389CE-2D20-315C-ACA4-F57BC33E3B15}"/>
          </ac:spMkLst>
        </pc:spChg>
        <pc:spChg chg="add mod">
          <ac:chgData name="Matt Stiegman" userId="c17585bb-87e1-48a4-bb24-c1ec8872690d" providerId="ADAL" clId="{7839A9BF-F726-4EA9-9D11-8CA0A075710D}" dt="2023-06-09T15:58:52.843" v="1325" actId="1076"/>
          <ac:spMkLst>
            <pc:docMk/>
            <pc:sldMk cId="808090898" sldId="341"/>
            <ac:spMk id="6" creationId="{40F099A7-70F9-AFF8-64C1-9E995254AE61}"/>
          </ac:spMkLst>
        </pc:spChg>
        <pc:spChg chg="add mod">
          <ac:chgData name="Matt Stiegman" userId="c17585bb-87e1-48a4-bb24-c1ec8872690d" providerId="ADAL" clId="{7839A9BF-F726-4EA9-9D11-8CA0A075710D}" dt="2023-06-09T15:59:55.572" v="1402" actId="14100"/>
          <ac:spMkLst>
            <pc:docMk/>
            <pc:sldMk cId="808090898" sldId="341"/>
            <ac:spMk id="7" creationId="{6266612A-D6BA-9662-5288-5EA50F32B7DD}"/>
          </ac:spMkLst>
        </pc:spChg>
        <pc:spChg chg="add mod">
          <ac:chgData name="Matt Stiegman" userId="c17585bb-87e1-48a4-bb24-c1ec8872690d" providerId="ADAL" clId="{7839A9BF-F726-4EA9-9D11-8CA0A075710D}" dt="2023-06-09T15:59:57.466" v="1403" actId="14100"/>
          <ac:spMkLst>
            <pc:docMk/>
            <pc:sldMk cId="808090898" sldId="341"/>
            <ac:spMk id="8" creationId="{104F48F9-7B81-06F0-2D25-7457BD1EA0A8}"/>
          </ac:spMkLst>
        </pc:spChg>
        <pc:spChg chg="add mod">
          <ac:chgData name="Matt Stiegman" userId="c17585bb-87e1-48a4-bb24-c1ec8872690d" providerId="ADAL" clId="{7839A9BF-F726-4EA9-9D11-8CA0A075710D}" dt="2023-06-09T15:58:58.197" v="1327" actId="14100"/>
          <ac:spMkLst>
            <pc:docMk/>
            <pc:sldMk cId="808090898" sldId="341"/>
            <ac:spMk id="9" creationId="{C3B2CF33-3E78-8925-52CE-81F7E48A8BD3}"/>
          </ac:spMkLst>
        </pc:spChg>
        <pc:picChg chg="add mod">
          <ac:chgData name="Matt Stiegman" userId="c17585bb-87e1-48a4-bb24-c1ec8872690d" providerId="ADAL" clId="{7839A9BF-F726-4EA9-9D11-8CA0A075710D}" dt="2023-06-09T15:58:50.049" v="1324" actId="1076"/>
          <ac:picMkLst>
            <pc:docMk/>
            <pc:sldMk cId="808090898" sldId="341"/>
            <ac:picMk id="4" creationId="{689B722A-A56B-7092-91B7-194F99D26099}"/>
          </ac:picMkLst>
        </pc:picChg>
      </pc:sldChg>
      <pc:sldChg chg="addSp modSp new ord">
        <pc:chgData name="Matt Stiegman" userId="c17585bb-87e1-48a4-bb24-c1ec8872690d" providerId="ADAL" clId="{7839A9BF-F726-4EA9-9D11-8CA0A075710D}" dt="2023-06-12T15:17:03.168" v="1737"/>
        <pc:sldMkLst>
          <pc:docMk/>
          <pc:sldMk cId="229504990" sldId="342"/>
        </pc:sldMkLst>
        <pc:picChg chg="add mod">
          <ac:chgData name="Matt Stiegman" userId="c17585bb-87e1-48a4-bb24-c1ec8872690d" providerId="ADAL" clId="{7839A9BF-F726-4EA9-9D11-8CA0A075710D}" dt="2023-06-12T15:17:03.168" v="1737"/>
          <ac:picMkLst>
            <pc:docMk/>
            <pc:sldMk cId="229504990" sldId="342"/>
            <ac:picMk id="2" creationId="{56424269-507F-1936-2629-AE621CB177F3}"/>
          </ac:picMkLst>
        </pc:picChg>
      </pc:sldChg>
      <pc:sldChg chg="addSp delSp modSp new del mod ord">
        <pc:chgData name="Matt Stiegman" userId="c17585bb-87e1-48a4-bb24-c1ec8872690d" providerId="ADAL" clId="{7839A9BF-F726-4EA9-9D11-8CA0A075710D}" dt="2023-06-12T15:16:47.457" v="1731" actId="47"/>
        <pc:sldMkLst>
          <pc:docMk/>
          <pc:sldMk cId="2043942606" sldId="342"/>
        </pc:sldMkLst>
        <pc:spChg chg="add del mod">
          <ac:chgData name="Matt Stiegman" userId="c17585bb-87e1-48a4-bb24-c1ec8872690d" providerId="ADAL" clId="{7839A9BF-F726-4EA9-9D11-8CA0A075710D}" dt="2023-06-09T16:01:13.338" v="1409" actId="478"/>
          <ac:spMkLst>
            <pc:docMk/>
            <pc:sldMk cId="2043942606" sldId="342"/>
            <ac:spMk id="2" creationId="{613C0FAB-532D-972D-5C1B-76CB3D9936D1}"/>
          </ac:spMkLst>
        </pc:spChg>
        <pc:spChg chg="add mod">
          <ac:chgData name="Matt Stiegman" userId="c17585bb-87e1-48a4-bb24-c1ec8872690d" providerId="ADAL" clId="{7839A9BF-F726-4EA9-9D11-8CA0A075710D}" dt="2023-06-12T14:06:26.169" v="1727" actId="1076"/>
          <ac:spMkLst>
            <pc:docMk/>
            <pc:sldMk cId="2043942606" sldId="342"/>
            <ac:spMk id="4" creationId="{60B8632E-1672-7567-A448-B600699DAE01}"/>
          </ac:spMkLst>
        </pc:spChg>
        <pc:picChg chg="add del mod">
          <ac:chgData name="Matt Stiegman" userId="c17585bb-87e1-48a4-bb24-c1ec8872690d" providerId="ADAL" clId="{7839A9BF-F726-4EA9-9D11-8CA0A075710D}" dt="2023-06-08T17:46:32.471" v="1187" actId="478"/>
          <ac:picMkLst>
            <pc:docMk/>
            <pc:sldMk cId="2043942606" sldId="342"/>
            <ac:picMk id="3" creationId="{47FC382D-AA4D-3A09-8606-22412C5C9ED1}"/>
          </ac:picMkLst>
        </pc:picChg>
        <pc:picChg chg="add mod ord">
          <ac:chgData name="Matt Stiegman" userId="c17585bb-87e1-48a4-bb24-c1ec8872690d" providerId="ADAL" clId="{7839A9BF-F726-4EA9-9D11-8CA0A075710D}" dt="2023-06-09T17:36:30.726" v="1725" actId="14826"/>
          <ac:picMkLst>
            <pc:docMk/>
            <pc:sldMk cId="2043942606" sldId="342"/>
            <ac:picMk id="6" creationId="{14856320-379F-A1EA-0B5D-BC5936D1E2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9018B-6B2B-4AD9-8133-AE4374F4F8F8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2C003-8488-47B9-A14D-06155C0E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2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4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0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8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2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F706-B075-4D5E-9E40-256A74D2294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5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24269-507F-1936-2629-AE621CB17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94" y="0"/>
            <a:ext cx="882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08B7E-4C2F-62CA-A73E-1FDD7A0E2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970359"/>
            <a:ext cx="7508015" cy="491728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CFC26C6-12F4-531A-B4CD-D36CC49F6F62}"/>
              </a:ext>
            </a:extLst>
          </p:cNvPr>
          <p:cNvSpPr/>
          <p:nvPr/>
        </p:nvSpPr>
        <p:spPr>
          <a:xfrm>
            <a:off x="1143000" y="1524000"/>
            <a:ext cx="7239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74A56B03-BCD0-FD58-9FEB-A272B231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03093"/>
            <a:ext cx="5562600" cy="467197"/>
          </a:xfrm>
          <a:prstGeom prst="wedgeRectCallout">
            <a:avLst>
              <a:gd name="adj1" fmla="val -36728"/>
              <a:gd name="adj2" fmla="val 2789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Initial parameters for Isotopic Fractionation diagram</a:t>
            </a:r>
          </a:p>
        </p:txBody>
      </p:sp>
      <p:sp>
        <p:nvSpPr>
          <p:cNvPr id="2" name="AutoShape 12">
            <a:extLst>
              <a:ext uri="{FF2B5EF4-FFF2-40B4-BE49-F238E27FC236}">
                <a16:creationId xmlns:a16="http://schemas.microsoft.com/office/drawing/2014/main" id="{C050E872-8634-3F5D-01ED-144CB08AB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088" y="6038440"/>
            <a:ext cx="7258312" cy="609600"/>
          </a:xfrm>
          <a:prstGeom prst="wedgeRectCallout">
            <a:avLst>
              <a:gd name="adj1" fmla="val 5774"/>
              <a:gd name="adj2" fmla="val -4940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Want to create a diagram of the </a:t>
            </a:r>
            <a:r>
              <a:rPr lang="en-US" baseline="30000" dirty="0"/>
              <a:t>13</a:t>
            </a:r>
            <a:r>
              <a:rPr lang="en-US" dirty="0"/>
              <a:t>C</a:t>
            </a:r>
            <a:r>
              <a:rPr lang="en-US" i="1" dirty="0"/>
              <a:t> composition of CO</a:t>
            </a:r>
            <a:r>
              <a:rPr lang="en-US" sz="1100" i="1" dirty="0"/>
              <a:t>2</a:t>
            </a:r>
            <a:r>
              <a:rPr lang="en-US" i="1" dirty="0"/>
              <a:t>(g) in equilibrium with a carbonate fluid in terms of pH and temperature</a:t>
            </a:r>
            <a:endParaRPr lang="en-US" b="1" i="1" baseline="-25000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2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5FDF24-F0FD-E3BF-2AE1-7BB5EA61B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48"/>
          <a:stretch/>
        </p:blipFill>
        <p:spPr>
          <a:xfrm>
            <a:off x="624435" y="4038600"/>
            <a:ext cx="7887729" cy="2228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C103CD-58EF-3A7E-61AB-77BFF1B6D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374"/>
          <a:stretch/>
        </p:blipFill>
        <p:spPr>
          <a:xfrm>
            <a:off x="624435" y="1219200"/>
            <a:ext cx="7887729" cy="20811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2FE8F61-5231-4870-BD35-F07D6281652B}"/>
              </a:ext>
            </a:extLst>
          </p:cNvPr>
          <p:cNvSpPr/>
          <p:nvPr/>
        </p:nvSpPr>
        <p:spPr>
          <a:xfrm>
            <a:off x="1371600" y="1752600"/>
            <a:ext cx="9144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69F31C-8D77-12D1-59F1-2533892997BD}"/>
              </a:ext>
            </a:extLst>
          </p:cNvPr>
          <p:cNvSpPr/>
          <p:nvPr/>
        </p:nvSpPr>
        <p:spPr>
          <a:xfrm>
            <a:off x="2057400" y="4572000"/>
            <a:ext cx="9144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07976FC8-98AF-6C1D-3E67-0EE27E414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1676400" cy="762000"/>
          </a:xfrm>
          <a:prstGeom prst="wedgeRectCallout">
            <a:avLst>
              <a:gd name="adj1" fmla="val -64168"/>
              <a:gd name="adj2" fmla="val -2204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Slide the pH to 10 on the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X axis</a:t>
            </a:r>
            <a:endParaRPr lang="en-US" b="1" i="1" baseline="-25000" dirty="0">
              <a:cs typeface="Calibri" pitchFamily="34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45C7928C-3789-60C5-2A0A-E30F127FF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736" y="5295900"/>
            <a:ext cx="2362200" cy="685800"/>
          </a:xfrm>
          <a:prstGeom prst="wedgeRectCallout">
            <a:avLst>
              <a:gd name="adj1" fmla="val -64168"/>
              <a:gd name="adj2" fmla="val -2204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Slide the temperature to 150 ⁰C on the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Y axis</a:t>
            </a:r>
            <a:endParaRPr lang="en-US" b="1" i="1" baseline="-25000" dirty="0">
              <a:cs typeface="Calibri" pitchFamily="34" charset="0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097C9B11-3AF1-E447-BCB0-A0ADA5AF3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5811" y="218180"/>
            <a:ext cx="2986353" cy="762000"/>
          </a:xfrm>
          <a:prstGeom prst="wedgeRectCallout">
            <a:avLst>
              <a:gd name="adj1" fmla="val -34248"/>
              <a:gd name="adj2" fmla="val 205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Setting up the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staging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and 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scanning</a:t>
            </a:r>
            <a:r>
              <a:rPr lang="en-US" sz="2000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 paths</a:t>
            </a:r>
          </a:p>
        </p:txBody>
      </p:sp>
    </p:spTree>
    <p:extLst>
      <p:ext uri="{BB962C8B-B14F-4D97-AF65-F5344CB8AC3E}">
        <p14:creationId xmlns:p14="http://schemas.microsoft.com/office/powerpoint/2010/main" val="53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869EA3-2527-5F9D-FD8A-28537BCE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95400"/>
            <a:ext cx="5410200" cy="4018445"/>
          </a:xfrm>
          <a:prstGeom prst="rect">
            <a:avLst/>
          </a:prstGeom>
        </p:spPr>
      </p:pic>
      <p:sp>
        <p:nvSpPr>
          <p:cNvPr id="4" name="AutoShape 12">
            <a:extLst>
              <a:ext uri="{FF2B5EF4-FFF2-40B4-BE49-F238E27FC236}">
                <a16:creationId xmlns:a16="http://schemas.microsoft.com/office/drawing/2014/main" id="{312C5A3C-E735-397A-0A75-9BF595709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2362200" cy="506027"/>
          </a:xfrm>
          <a:prstGeom prst="wedgeRectCallout">
            <a:avLst>
              <a:gd name="adj1" fmla="val -46129"/>
              <a:gd name="adj2" fmla="val -1686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Config 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Isotopes…</a:t>
            </a:r>
            <a:endParaRPr lang="en-US" b="1" i="1" baseline="-25000" dirty="0">
              <a:cs typeface="Calibri" pitchFamily="34" charset="0"/>
            </a:endParaRP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5941B824-048F-BB3D-BBB2-7DC8779F7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114952"/>
            <a:ext cx="2590800" cy="628095"/>
          </a:xfrm>
          <a:prstGeom prst="wedgeRectCallout">
            <a:avLst>
              <a:gd name="adj1" fmla="val -61206"/>
              <a:gd name="adj2" fmla="val -5644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Set the </a:t>
            </a:r>
            <a:r>
              <a:rPr lang="el-GR" dirty="0"/>
              <a:t>δ13 </a:t>
            </a:r>
            <a:r>
              <a:rPr lang="en-US" dirty="0"/>
              <a:t>C of the fluid to -20‰ PDB</a:t>
            </a:r>
            <a:endParaRPr lang="en-US" b="1" i="1" baseline="-25000" dirty="0">
              <a:cs typeface="Calibri" pitchFamily="34" charset="0"/>
            </a:endParaRP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F6E346D7-7596-2440-B14E-24FF3F12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1396"/>
            <a:ext cx="2743200" cy="475695"/>
          </a:xfrm>
          <a:prstGeom prst="wedgeRectCallout">
            <a:avLst>
              <a:gd name="adj1" fmla="val 5774"/>
              <a:gd name="adj2" fmla="val -4940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Run 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Go 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Plot Results</a:t>
            </a:r>
            <a:endParaRPr lang="en-US" b="1" i="1" baseline="-25000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4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94630-5BE7-4D4D-ACD9-47B9EEDE3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98847"/>
            <a:ext cx="3608500" cy="4776787"/>
          </a:xfrm>
          <a:prstGeom prst="rect">
            <a:avLst/>
          </a:prstGeom>
        </p:spPr>
      </p:pic>
      <p:sp>
        <p:nvSpPr>
          <p:cNvPr id="4" name="AutoShape 12">
            <a:extLst>
              <a:ext uri="{FF2B5EF4-FFF2-40B4-BE49-F238E27FC236}">
                <a16:creationId xmlns:a16="http://schemas.microsoft.com/office/drawing/2014/main" id="{F4BF5C8C-67EF-5020-3158-419FE8A58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2514600" cy="627475"/>
          </a:xfrm>
          <a:prstGeom prst="wedgeRectCallout">
            <a:avLst>
              <a:gd name="adj1" fmla="val 5774"/>
              <a:gd name="adj2" fmla="val -4940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Format 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Color Map…</a:t>
            </a:r>
            <a:endParaRPr lang="en-US" b="1" i="1" baseline="-250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BD43F3-D76B-F5FF-A873-263615C65C06}"/>
              </a:ext>
            </a:extLst>
          </p:cNvPr>
          <p:cNvSpPr/>
          <p:nvPr/>
        </p:nvSpPr>
        <p:spPr>
          <a:xfrm>
            <a:off x="2209800" y="1822480"/>
            <a:ext cx="1101436" cy="3048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B09EBACF-6984-F47B-79E1-7B5CCCEB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94" y="1524000"/>
            <a:ext cx="1818212" cy="901760"/>
          </a:xfrm>
          <a:prstGeom prst="wedgeRectCallout">
            <a:avLst>
              <a:gd name="adj1" fmla="val -61982"/>
              <a:gd name="adj2" fmla="val 2709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Set Variable type to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Isotopic Composition</a:t>
            </a:r>
            <a:endParaRPr lang="en-US" b="1" baseline="-250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6CB74645-519A-EFE1-B796-CF5298EC1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390" y="2653159"/>
            <a:ext cx="1783620" cy="802270"/>
          </a:xfrm>
          <a:prstGeom prst="wedgeRectCallout">
            <a:avLst>
              <a:gd name="adj1" fmla="val -49561"/>
              <a:gd name="adj2" fmla="val -2004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Set Isotope system to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13-C</a:t>
            </a:r>
            <a:endParaRPr lang="en-US" b="1" baseline="-250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8E4AAF62-D52E-546F-A231-77F176A07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94" y="3663666"/>
            <a:ext cx="1818212" cy="678604"/>
          </a:xfrm>
          <a:prstGeom prst="wedgeRectCallout">
            <a:avLst>
              <a:gd name="adj1" fmla="val -20015"/>
              <a:gd name="adj2" fmla="val -5032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Set Variable to map to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CO2(g)</a:t>
            </a:r>
            <a:endParaRPr lang="en-US" b="1" baseline="-250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" name="AutoShape 12">
            <a:extLst>
              <a:ext uri="{FF2B5EF4-FFF2-40B4-BE49-F238E27FC236}">
                <a16:creationId xmlns:a16="http://schemas.microsoft.com/office/drawing/2014/main" id="{07FD7299-C0F3-2B03-D963-409D6B065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580176"/>
            <a:ext cx="2274903" cy="860520"/>
          </a:xfrm>
          <a:prstGeom prst="wedgeRectCallout">
            <a:avLst>
              <a:gd name="adj1" fmla="val -49019"/>
              <a:gd name="adj2" fmla="val -2320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Select the same settings for the Color Map window</a:t>
            </a:r>
            <a:endParaRPr lang="en-US" b="1" baseline="-250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>
            <a:extLst>
              <a:ext uri="{FF2B5EF4-FFF2-40B4-BE49-F238E27FC236}">
                <a16:creationId xmlns:a16="http://schemas.microsoft.com/office/drawing/2014/main" id="{67D6AAEB-4420-9A40-DBE2-DEBE796A0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7117"/>
            <a:ext cx="3352800" cy="520762"/>
          </a:xfrm>
          <a:prstGeom prst="wedgeRectCallout">
            <a:avLst>
              <a:gd name="adj1" fmla="val 5774"/>
              <a:gd name="adj2" fmla="val -4940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Format </a:t>
            </a:r>
            <a:r>
              <a:rPr lang="en-US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Predominance Map…</a:t>
            </a:r>
            <a:endParaRPr lang="en-US" b="1" i="1" baseline="-250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B722A-A56B-7092-91B7-194F99D2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3705225" cy="4114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0F099A7-70F9-AFF8-64C1-9E995254AE61}"/>
              </a:ext>
            </a:extLst>
          </p:cNvPr>
          <p:cNvSpPr/>
          <p:nvPr/>
        </p:nvSpPr>
        <p:spPr>
          <a:xfrm>
            <a:off x="1892423" y="1828800"/>
            <a:ext cx="1524000" cy="3810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6266612A-D6BA-9662-5288-5EA50F32B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550" y="2438400"/>
            <a:ext cx="2093650" cy="520760"/>
          </a:xfrm>
          <a:prstGeom prst="wedgeRectCallout">
            <a:avLst>
              <a:gd name="adj1" fmla="val -60450"/>
              <a:gd name="adj2" fmla="val -2114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Set Variable to map to </a:t>
            </a:r>
            <a:r>
              <a:rPr lang="en-US" b="1" i="1" dirty="0">
                <a:solidFill>
                  <a:prstClr val="black"/>
                </a:solidFill>
                <a:cs typeface="Calibri" pitchFamily="34" charset="0"/>
              </a:rPr>
              <a:t>HCO3-</a:t>
            </a:r>
            <a:endParaRPr lang="en-US" b="1" baseline="-250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104F48F9-7B81-06F0-2D25-7457BD1EA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22805"/>
            <a:ext cx="2057400" cy="1066800"/>
          </a:xfrm>
          <a:prstGeom prst="wedgeRectCallout">
            <a:avLst>
              <a:gd name="adj1" fmla="val -62463"/>
              <a:gd name="adj2" fmla="val -2193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cs typeface="Calibri" pitchFamily="34" charset="0"/>
              </a:rPr>
              <a:t>Allows you to show predominance bounds w/ other plotted data</a:t>
            </a:r>
            <a:endParaRPr lang="en-US" b="1" baseline="-250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B2CF33-3E78-8925-52CE-81F7E48A8BD3}"/>
              </a:ext>
            </a:extLst>
          </p:cNvPr>
          <p:cNvSpPr/>
          <p:nvPr/>
        </p:nvSpPr>
        <p:spPr>
          <a:xfrm>
            <a:off x="1889602" y="4022805"/>
            <a:ext cx="1524000" cy="32059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90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137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bfarrell</dc:creator>
  <cp:lastModifiedBy>Matt Stiegman</cp:lastModifiedBy>
  <cp:revision>102</cp:revision>
  <dcterms:created xsi:type="dcterms:W3CDTF">2013-10-01T15:24:04Z</dcterms:created>
  <dcterms:modified xsi:type="dcterms:W3CDTF">2023-06-12T15:33:18Z</dcterms:modified>
</cp:coreProperties>
</file>