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10" r:id="rId3"/>
    <p:sldId id="295" r:id="rId4"/>
    <p:sldId id="308" r:id="rId5"/>
    <p:sldId id="296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7CEEDE-1654-47AA-8072-CF2DD8B53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99" y="0"/>
            <a:ext cx="88294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EC016A7-4EC7-4BB1-BC26-057C23F5E4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191"/>
          <a:stretch/>
        </p:blipFill>
        <p:spPr>
          <a:xfrm>
            <a:off x="752475" y="566738"/>
            <a:ext cx="7639050" cy="847724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1AFE118-5A86-4F39-86A8-5A433FFBE9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3086100"/>
            <a:ext cx="5305425" cy="287655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447798" y="1295400"/>
            <a:ext cx="2286000" cy="838200"/>
          </a:xfrm>
          <a:prstGeom prst="wedgeRectCallout">
            <a:avLst>
              <a:gd name="adj1" fmla="val -30298"/>
              <a:gd name="adj2" fmla="val -812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→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couples…</a:t>
            </a:r>
          </a:p>
        </p:txBody>
      </p:sp>
      <p:sp>
        <p:nvSpPr>
          <p:cNvPr id="5" name="Bent Arrow 4"/>
          <p:cNvSpPr/>
          <p:nvPr/>
        </p:nvSpPr>
        <p:spPr>
          <a:xfrm rot="5400000">
            <a:off x="3733799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933950" y="4524375"/>
            <a:ext cx="4067783" cy="847724"/>
          </a:xfrm>
          <a:prstGeom prst="wedgeRectCallout">
            <a:avLst>
              <a:gd name="adj1" fmla="val -32373"/>
              <a:gd name="adj2" fmla="val -791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Decouple reaction between ferric and ferrous iron to enable disequilibrium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0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3B3DCEA6-49CE-4ADF-A954-120D6D5D1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54552"/>
            <a:ext cx="7648035" cy="577004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57225" y="105727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505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initial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019800" y="2296947"/>
            <a:ext cx="2974182" cy="1122528"/>
          </a:xfrm>
          <a:prstGeom prst="wedgeRectCallout">
            <a:avLst>
              <a:gd name="adj1" fmla="val -61357"/>
              <a:gd name="adj2" fmla="val 330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Iron in the initial system is mostly ferrous. Fluid is in contact with the atmosphere.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233448" y="4180764"/>
            <a:ext cx="3195637" cy="457200"/>
          </a:xfrm>
          <a:prstGeom prst="wedgeRectCallout">
            <a:avLst>
              <a:gd name="adj1" fmla="val -62915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the simulation’s duration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FBB3DB-5037-4D33-8706-10E469617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69119"/>
            <a:ext cx="7629525" cy="575608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81125" y="107632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885825" y="3941570"/>
            <a:ext cx="2305050" cy="685800"/>
          </a:xfrm>
          <a:prstGeom prst="wedgeRectCallout">
            <a:avLst>
              <a:gd name="adj1" fmla="val -27111"/>
              <a:gd name="adj2" fmla="val -19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Redox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852488" y="2209800"/>
            <a:ext cx="2338387" cy="685800"/>
          </a:xfrm>
          <a:prstGeom prst="wedgeRectCallout">
            <a:avLst>
              <a:gd name="adj1" fmla="val -30078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Fixed → pH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62013" y="3104260"/>
            <a:ext cx="2338387" cy="685800"/>
          </a:xfrm>
          <a:prstGeom prst="wedgeRectCallout">
            <a:avLst>
              <a:gd name="adj1" fmla="val -28449"/>
              <a:gd name="adj2" fmla="val -251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Fixed → Gas… → O2(g)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600200" y="132608"/>
            <a:ext cx="44958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Buffer pH and oxidation state and set up a kinetic rate law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D2D374-EFB2-4FB3-9C45-1B17AD561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52450"/>
            <a:ext cx="7629525" cy="5753100"/>
          </a:xfrm>
          <a:prstGeom prst="rect">
            <a:avLst/>
          </a:prstGeom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934077" y="1364070"/>
            <a:ext cx="1524000" cy="752475"/>
          </a:xfrm>
          <a:prstGeom prst="wedgeRectCallout">
            <a:avLst>
              <a:gd name="adj1" fmla="val -31515"/>
              <a:gd name="adj2" fmla="val 795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Type out redox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5105400" y="4793272"/>
            <a:ext cx="3962400" cy="1750404"/>
          </a:xfrm>
          <a:prstGeom prst="wedgeRectCallout">
            <a:avLst>
              <a:gd name="adj1" fmla="val -58366"/>
              <a:gd name="adj2" fmla="val -336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power of promoting species Fe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), &amp; OH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according to the rate law</a:t>
            </a:r>
          </a:p>
          <a:p>
            <a:pPr algn="ctr"/>
            <a:endParaRPr lang="en-US" sz="1050" i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i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i="1" baseline="30000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68" y="5668474"/>
            <a:ext cx="35480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1381125" y="107632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2552700" y="1352550"/>
            <a:ext cx="2895600" cy="690933"/>
          </a:xfrm>
          <a:prstGeom prst="wedgeRectCallout">
            <a:avLst>
              <a:gd name="adj1" fmla="val -65421"/>
              <a:gd name="adj2" fmla="val -2032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pH and oxidation state buffered to initial value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981200" y="132608"/>
            <a:ext cx="1981200" cy="781792"/>
          </a:xfrm>
          <a:prstGeom prst="wedgeRectCallout">
            <a:avLst>
              <a:gd name="adj1" fmla="val -35636"/>
              <a:gd name="adj2" fmla="val 8057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kinetic parameters</a:t>
            </a:r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09172BDF-7C98-479A-98FF-D52DFFCB0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576262"/>
            <a:ext cx="7667625" cy="57054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191000" y="3733800"/>
            <a:ext cx="2514600" cy="457200"/>
          </a:xfrm>
          <a:prstGeom prst="wedgeRectCallout">
            <a:avLst>
              <a:gd name="adj1" fmla="val -69174"/>
              <a:gd name="adj2" fmla="val 606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is oxidized to Fe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+++</a:t>
            </a: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128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85</cp:revision>
  <dcterms:created xsi:type="dcterms:W3CDTF">2013-10-01T15:24:04Z</dcterms:created>
  <dcterms:modified xsi:type="dcterms:W3CDTF">2019-10-15T15:03:11Z</dcterms:modified>
</cp:coreProperties>
</file>